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698" r:id="rId12"/>
    <p:sldId id="2134804703" r:id="rId13"/>
    <p:sldId id="2134804706" r:id="rId14"/>
    <p:sldId id="2134804705" r:id="rId15"/>
    <p:sldId id="2134804704" r:id="rId16"/>
    <p:sldId id="2134804710" r:id="rId17"/>
    <p:sldId id="2134804711" r:id="rId18"/>
    <p:sldId id="2134804712" r:id="rId19"/>
    <p:sldId id="2134804694" r:id="rId20"/>
    <p:sldId id="2134804714" r:id="rId21"/>
    <p:sldId id="2134804696" r:id="rId22"/>
    <p:sldId id="2134804693" r:id="rId23"/>
    <p:sldId id="2134804680" r:id="rId24"/>
    <p:sldId id="266" r:id="rId25"/>
    <p:sldId id="288" r:id="rId26"/>
    <p:sldId id="289" r:id="rId27"/>
    <p:sldId id="259" r:id="rId28"/>
    <p:sldId id="21348046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emf"/><Relationship Id="rId21" Type="http://schemas.openxmlformats.org/officeDocument/2006/relationships/image" Target="../media/image54.emf"/><Relationship Id="rId42" Type="http://schemas.openxmlformats.org/officeDocument/2006/relationships/image" Target="../media/image75.emf"/><Relationship Id="rId47" Type="http://schemas.openxmlformats.org/officeDocument/2006/relationships/image" Target="../media/image80.emf"/><Relationship Id="rId63" Type="http://schemas.openxmlformats.org/officeDocument/2006/relationships/image" Target="../media/image96.emf"/><Relationship Id="rId68" Type="http://schemas.openxmlformats.org/officeDocument/2006/relationships/image" Target="../media/image101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emf"/><Relationship Id="rId29" Type="http://schemas.openxmlformats.org/officeDocument/2006/relationships/image" Target="../media/image62.emf"/><Relationship Id="rId11" Type="http://schemas.openxmlformats.org/officeDocument/2006/relationships/image" Target="../media/image44.emf"/><Relationship Id="rId24" Type="http://schemas.openxmlformats.org/officeDocument/2006/relationships/image" Target="../media/image57.emf"/><Relationship Id="rId32" Type="http://schemas.openxmlformats.org/officeDocument/2006/relationships/image" Target="../media/image65.emf"/><Relationship Id="rId37" Type="http://schemas.openxmlformats.org/officeDocument/2006/relationships/image" Target="../media/image70.emf"/><Relationship Id="rId40" Type="http://schemas.openxmlformats.org/officeDocument/2006/relationships/image" Target="../media/image73.emf"/><Relationship Id="rId45" Type="http://schemas.openxmlformats.org/officeDocument/2006/relationships/image" Target="../media/image78.emf"/><Relationship Id="rId53" Type="http://schemas.openxmlformats.org/officeDocument/2006/relationships/image" Target="../media/image86.emf"/><Relationship Id="rId58" Type="http://schemas.openxmlformats.org/officeDocument/2006/relationships/image" Target="../media/image91.emf"/><Relationship Id="rId66" Type="http://schemas.openxmlformats.org/officeDocument/2006/relationships/image" Target="../media/image99.emf"/><Relationship Id="rId5" Type="http://schemas.openxmlformats.org/officeDocument/2006/relationships/image" Target="../media/image38.emf"/><Relationship Id="rId61" Type="http://schemas.openxmlformats.org/officeDocument/2006/relationships/image" Target="../media/image94.emf"/><Relationship Id="rId19" Type="http://schemas.openxmlformats.org/officeDocument/2006/relationships/image" Target="../media/image5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Relationship Id="rId27" Type="http://schemas.openxmlformats.org/officeDocument/2006/relationships/image" Target="../media/image60.emf"/><Relationship Id="rId30" Type="http://schemas.openxmlformats.org/officeDocument/2006/relationships/image" Target="../media/image63.emf"/><Relationship Id="rId35" Type="http://schemas.openxmlformats.org/officeDocument/2006/relationships/image" Target="../media/image68.emf"/><Relationship Id="rId43" Type="http://schemas.openxmlformats.org/officeDocument/2006/relationships/image" Target="../media/image76.emf"/><Relationship Id="rId48" Type="http://schemas.openxmlformats.org/officeDocument/2006/relationships/image" Target="../media/image81.emf"/><Relationship Id="rId56" Type="http://schemas.openxmlformats.org/officeDocument/2006/relationships/image" Target="../media/image89.emf"/><Relationship Id="rId64" Type="http://schemas.openxmlformats.org/officeDocument/2006/relationships/image" Target="../media/image97.emf"/><Relationship Id="rId69" Type="http://schemas.openxmlformats.org/officeDocument/2006/relationships/image" Target="../media/image102.emf"/><Relationship Id="rId8" Type="http://schemas.openxmlformats.org/officeDocument/2006/relationships/image" Target="../media/image41.emf"/><Relationship Id="rId51" Type="http://schemas.openxmlformats.org/officeDocument/2006/relationships/image" Target="../media/image84.emf"/><Relationship Id="rId3" Type="http://schemas.openxmlformats.org/officeDocument/2006/relationships/image" Target="../media/image36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5" Type="http://schemas.openxmlformats.org/officeDocument/2006/relationships/image" Target="../media/image58.emf"/><Relationship Id="rId33" Type="http://schemas.openxmlformats.org/officeDocument/2006/relationships/image" Target="../media/image66.emf"/><Relationship Id="rId38" Type="http://schemas.openxmlformats.org/officeDocument/2006/relationships/image" Target="../media/image71.emf"/><Relationship Id="rId46" Type="http://schemas.openxmlformats.org/officeDocument/2006/relationships/image" Target="../media/image79.emf"/><Relationship Id="rId59" Type="http://schemas.openxmlformats.org/officeDocument/2006/relationships/image" Target="../media/image92.emf"/><Relationship Id="rId67" Type="http://schemas.openxmlformats.org/officeDocument/2006/relationships/image" Target="../media/image100.emf"/><Relationship Id="rId20" Type="http://schemas.openxmlformats.org/officeDocument/2006/relationships/image" Target="../media/image53.emf"/><Relationship Id="rId41" Type="http://schemas.openxmlformats.org/officeDocument/2006/relationships/image" Target="../media/image74.emf"/><Relationship Id="rId54" Type="http://schemas.openxmlformats.org/officeDocument/2006/relationships/image" Target="../media/image87.emf"/><Relationship Id="rId62" Type="http://schemas.openxmlformats.org/officeDocument/2006/relationships/image" Target="../media/image95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28" Type="http://schemas.openxmlformats.org/officeDocument/2006/relationships/image" Target="../media/image61.emf"/><Relationship Id="rId36" Type="http://schemas.openxmlformats.org/officeDocument/2006/relationships/image" Target="../media/image69.emf"/><Relationship Id="rId49" Type="http://schemas.openxmlformats.org/officeDocument/2006/relationships/image" Target="../media/image82.emf"/><Relationship Id="rId57" Type="http://schemas.openxmlformats.org/officeDocument/2006/relationships/image" Target="../media/image90.emf"/><Relationship Id="rId10" Type="http://schemas.openxmlformats.org/officeDocument/2006/relationships/image" Target="../media/image43.emf"/><Relationship Id="rId31" Type="http://schemas.openxmlformats.org/officeDocument/2006/relationships/image" Target="../media/image64.emf"/><Relationship Id="rId44" Type="http://schemas.openxmlformats.org/officeDocument/2006/relationships/image" Target="../media/image77.emf"/><Relationship Id="rId52" Type="http://schemas.openxmlformats.org/officeDocument/2006/relationships/image" Target="../media/image85.emf"/><Relationship Id="rId60" Type="http://schemas.openxmlformats.org/officeDocument/2006/relationships/image" Target="../media/image93.emf"/><Relationship Id="rId65" Type="http://schemas.openxmlformats.org/officeDocument/2006/relationships/image" Target="../media/image9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9" Type="http://schemas.openxmlformats.org/officeDocument/2006/relationships/image" Target="../media/image72.emf"/><Relationship Id="rId34" Type="http://schemas.openxmlformats.org/officeDocument/2006/relationships/image" Target="../media/image67.emf"/><Relationship Id="rId50" Type="http://schemas.openxmlformats.org/officeDocument/2006/relationships/image" Target="../media/image83.emf"/><Relationship Id="rId55" Type="http://schemas.openxmlformats.org/officeDocument/2006/relationships/image" Target="../media/image88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482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417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24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2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9643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169ED-DDFD-FBC7-22F5-3D091667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647" y="3275861"/>
            <a:ext cx="2273604" cy="12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72DB1-FA00-6D2E-2BE1-980C5A6C8C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C082C-259F-AEF5-A0D9-3B77AF6A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9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3996328" y="1253900"/>
            <a:ext cx="4199345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113584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r>
              <a:rPr lang="cs-CZ" dirty="0"/>
              <a:t>Praktická cvičení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6354449" y="5289921"/>
            <a:ext cx="5608948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existující funkci</a:t>
            </a:r>
          </a:p>
          <a:p>
            <a:pPr lvl="2"/>
            <a:r>
              <a:rPr lang="cs-CZ" dirty="0"/>
              <a:t>Může ale přidat novou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UI)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4114800" y="4565563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74D2544-42B4-D5DA-FE49-C2A10B277118}"/>
              </a:ext>
            </a:extLst>
          </p:cNvPr>
          <p:cNvSpPr txBox="1">
            <a:spLocks/>
          </p:cNvSpPr>
          <p:nvPr/>
        </p:nvSpPr>
        <p:spPr>
          <a:xfrm>
            <a:off x="7304592" y="1052633"/>
            <a:ext cx="465880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r>
              <a:rPr lang="cs-CZ" dirty="0"/>
              <a:t>Hledání/oprava chyb</a:t>
            </a:r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2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0693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741</Words>
  <Application>Microsoft Office PowerPoint</Application>
  <PresentationFormat>Widescreen</PresentationFormat>
  <Paragraphs>142</Paragraphs>
  <Slides>25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Test-Driven Development</vt:lpstr>
      <vt:lpstr>PowerPoint Presentation</vt:lpstr>
      <vt:lpstr>Code Coverage</vt:lpstr>
      <vt:lpstr>Zdroje</vt:lpstr>
      <vt:lpstr>PowerPoint Presentation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44</cp:revision>
  <dcterms:created xsi:type="dcterms:W3CDTF">2020-01-29T15:51:47Z</dcterms:created>
  <dcterms:modified xsi:type="dcterms:W3CDTF">2024-04-22T09:34:44Z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